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164"/>
    <p:restoredTop sz="95915"/>
  </p:normalViewPr>
  <p:slideViewPr>
    <p:cSldViewPr snapToGrid="0" snapToObjects="1">
      <p:cViewPr varScale="1">
        <p:scale>
          <a:sx n="73" d="100"/>
          <a:sy n="73" d="100"/>
        </p:scale>
        <p:origin x="200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204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2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880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6025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171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842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896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6105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01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726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8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95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64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40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810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77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04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EB6772A-F6DD-C146-B68D-59CAD5912028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7C1515-CFBE-4B46-8D89-702F5DD58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892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  <p:sldLayoutId id="2147483870" r:id="rId12"/>
    <p:sldLayoutId id="2147483871" r:id="rId13"/>
    <p:sldLayoutId id="2147483872" r:id="rId14"/>
    <p:sldLayoutId id="2147483873" r:id="rId15"/>
    <p:sldLayoutId id="2147483874" r:id="rId16"/>
    <p:sldLayoutId id="214748387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F0B5B-B56A-2C09-C691-662C262794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1800" b="0" i="0" u="none" strike="noStrike" dirty="0">
                <a:effectLst/>
                <a:latin typeface="Arial" panose="020B0604020202020204" pitchFamily="34" charset="0"/>
              </a:rPr>
              <a:t>I choose this project because I thought it would be fun to look at and well, I like wine. </a:t>
            </a:r>
            <a:r>
              <a:rPr lang="en-US" sz="1800" b="0" i="0" u="none" strike="noStrike" dirty="0">
                <a:effectLst/>
                <a:latin typeface="Arial" panose="020B0604020202020204" pitchFamily="34" charset="0"/>
                <a:sym typeface="Wingdings" pitchFamily="2" charset="2"/>
              </a:rPr>
              <a:t></a:t>
            </a:r>
            <a:br>
              <a:rPr lang="en-US" sz="1800" b="0" dirty="0">
                <a:effectLst/>
              </a:rPr>
            </a:br>
            <a:br>
              <a:rPr lang="en-US" sz="1800" b="0" dirty="0">
                <a:effectLst/>
              </a:rPr>
            </a:br>
            <a:r>
              <a:rPr lang="en-US" sz="1800" b="0" i="0" u="none" strike="noStrike" dirty="0">
                <a:effectLst/>
                <a:latin typeface="Arial" panose="020B0604020202020204" pitchFamily="34" charset="0"/>
              </a:rPr>
              <a:t>I wanted to see if there was a way to code red and white wines that have been graded for quality and see if we can write a code to predict quality based on that.</a:t>
            </a:r>
            <a:br>
              <a:rPr lang="en-US" sz="1800" b="0" dirty="0">
                <a:effectLst/>
              </a:rPr>
            </a:br>
            <a:br>
              <a:rPr lang="en-US" sz="1800" b="0" dirty="0">
                <a:effectLst/>
              </a:rPr>
            </a:br>
            <a:r>
              <a:rPr lang="en-US" sz="1800" b="0" i="0" u="none" strike="noStrike" dirty="0">
                <a:effectLst/>
                <a:latin typeface="Arial" panose="020B0604020202020204" pitchFamily="34" charset="0"/>
              </a:rPr>
              <a:t>My reasoning behind it was to see if walking the aisles aimlessly was a thing of the past and could we simply see if certain a certain ingredient or ingredients have an effect on the quality of wine. That way if you were to look at the ingredients you could tell if it would be a high quality or not.</a:t>
            </a:r>
            <a:endParaRPr lang="en-US" sz="1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2C933D-264E-B474-E8D2-14F81C2D9A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906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38CA847F-8BCD-6DED-9343-F2E054A10A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2039815"/>
            <a:ext cx="8825658" cy="3598985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br>
              <a:rPr lang="en-US" b="0" dirty="0">
                <a:solidFill>
                  <a:schemeClr val="bg1"/>
                </a:solidFill>
                <a:effectLst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Since there was no direct correlation between an ingredient or ingredients to quality using the combined dataset, it was time to see if one specific ingredient had a correlation to quality. So I decided to plot each one against quality to visually see.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230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C03E1-2E67-9E5A-12D6-BAE8D4AA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are my visuals 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76D939A-6FA9-244F-406D-A31F9F98021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1394190"/>
            <a:ext cx="3515986" cy="2316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E83A38A7-0436-733B-5B0A-0E67F573D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030" y="1394191"/>
            <a:ext cx="4000770" cy="232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166E0CEB-AEE6-1006-C98F-150B937E3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2" y="4615258"/>
            <a:ext cx="3515986" cy="2221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>
            <a:extLst>
              <a:ext uri="{FF2B5EF4-FFF2-40B4-BE49-F238E27FC236}">
                <a16:creationId xmlns:a16="http://schemas.microsoft.com/office/drawing/2014/main" id="{D921E786-7D6B-191D-2DB6-7AC6F345B3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030" y="4401746"/>
            <a:ext cx="3954834" cy="243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9272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5FB0-A581-6481-4502-383748E81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3ABA7B75-2487-C51D-2B2E-85A097EE585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2" y="1492586"/>
            <a:ext cx="4918840" cy="24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>
            <a:extLst>
              <a:ext uri="{FF2B5EF4-FFF2-40B4-BE49-F238E27FC236}">
                <a16:creationId xmlns:a16="http://schemas.microsoft.com/office/drawing/2014/main" id="{C0503A54-109A-44ED-3697-99FF665CF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048" y="1492586"/>
            <a:ext cx="4918841" cy="24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>
            <a:extLst>
              <a:ext uri="{FF2B5EF4-FFF2-40B4-BE49-F238E27FC236}">
                <a16:creationId xmlns:a16="http://schemas.microsoft.com/office/drawing/2014/main" id="{85448C11-E6D4-08BB-82F9-F24451540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2" y="4386224"/>
            <a:ext cx="4964388" cy="2471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>
            <a:extLst>
              <a:ext uri="{FF2B5EF4-FFF2-40B4-BE49-F238E27FC236}">
                <a16:creationId xmlns:a16="http://schemas.microsoft.com/office/drawing/2014/main" id="{3CB31F05-E1DA-E707-DC1A-6B5A6D830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520" y="4386224"/>
            <a:ext cx="4617895" cy="24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6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D699A20-42C6-0513-0FC6-68B59BE06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51FF47-B3E2-6753-7E09-A8801ED346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 dive further into the data I created a training and testing dataset.</a:t>
            </a:r>
            <a:endParaRPr lang="en-US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 dirty="0">
                <a:effectLst/>
              </a:rPr>
            </a:b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training set will be 80 percent of the data and the testing 20 percent </a:t>
            </a:r>
            <a:endParaRPr lang="en-US" b="0" dirty="0">
              <a:effectLst/>
            </a:endParaRPr>
          </a:p>
          <a:p>
            <a:pPr marL="0" indent="0">
              <a:buNone/>
            </a:pPr>
            <a:br>
              <a:rPr lang="en-US" dirty="0"/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Now that I combined the data and looked at the plot maps and correlation it's time to dive deeper and see if we can predict wine quality.  So I decided to use a KD tree to store  the wine data but I need to determine what k </a:t>
            </a: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value is best to use.</a:t>
            </a:r>
            <a:endParaRPr 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B6FA638D-54C6-7EE8-81A6-FB1284CE6CCC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918" y="2180875"/>
            <a:ext cx="5274419" cy="249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34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5AFBA42-76C5-9EB1-2042-645D093D1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425766-632C-5DD3-1A49-055A208F6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After making a training and testing data set  at 80% and 20% I  The training set showed me what the quality was if we ignored the wine .</a:t>
            </a:r>
          </a:p>
          <a:p>
            <a:endParaRPr lang="en-US" dirty="0"/>
          </a:p>
          <a:p>
            <a:r>
              <a:rPr lang="en-US" dirty="0"/>
              <a:t>I then went on to see if we can return the predicted wine quality and wanted to use a K-D tree to do so. But first I needed to find what K value to use.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6B5F49EB-7566-574A-CB1E-D6938EC25FB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803" y="1447800"/>
            <a:ext cx="5193731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4574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F932A-F64D-C50E-6C01-2479A7796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AF07C1-742A-A6F9-CFA5-A1FADF68318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My training dataset which ignored the type of wine gave the predicted quality equal to what the dataset quality was showing </a:t>
            </a:r>
          </a:p>
        </p:txBody>
      </p:sp>
      <p:pic>
        <p:nvPicPr>
          <p:cNvPr id="13316" name="Picture 4">
            <a:extLst>
              <a:ext uri="{FF2B5EF4-FFF2-40B4-BE49-F238E27FC236}">
                <a16:creationId xmlns:a16="http://schemas.microsoft.com/office/drawing/2014/main" id="{719F5AD5-D88A-E113-D3E6-C0D7465496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724" y="1447800"/>
            <a:ext cx="7260737" cy="3133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03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2AD6E-6EC6-0660-891F-90833D2C7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EBE281-3A74-4602-7221-E22C4A6792F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testing dataset however was not so clean , but it was close.  Our predicted wine quality  was either off by one or equal.</a:t>
            </a: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DAF91872-B88B-F761-C318-77525BADB55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724" y="1715007"/>
            <a:ext cx="6803537" cy="2895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49260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CF86B-7C36-7575-ECD7-90FF562B6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1958A-62E2-7D56-64EF-E74499C57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34E91-3C84-33A2-607D-4C7F325BE66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15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1289A-75DD-DFB8-4962-DE55F3042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171430"/>
            <a:ext cx="9404723" cy="129068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62FCE-0135-747D-B4EB-6005F7F11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4680368"/>
            <a:ext cx="8946541" cy="1568031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Here is a snapshot of the White Wine dataset I will be using .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3B2671-38D4-AF04-BF9E-90F310EC3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4508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5879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1494C-1CED-3657-8223-6D2C91A17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-529945"/>
            <a:ext cx="9404723" cy="140053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05E70-8A89-9F2C-5E73-3CE222D00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5156444"/>
            <a:ext cx="8946541" cy="1355724"/>
          </a:xfrm>
        </p:spPr>
        <p:txBody>
          <a:bodyPr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Here is a screenshot of the Red Wine dataset. </a:t>
            </a:r>
            <a:endParaRPr lang="en-US" sz="18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Trying to find a dataset was difficult. Some sets were not clean or had way to many categories to clean . This one that I found was set up nice and had what I was looking for in an easy to read/follow format .</a:t>
            </a:r>
            <a:endParaRPr lang="en-US" sz="1800" b="0" dirty="0">
              <a:effectLst/>
            </a:endParaRPr>
          </a:p>
          <a:p>
            <a:br>
              <a:rPr lang="en-US" sz="1800" dirty="0"/>
            </a:br>
            <a:endParaRPr lang="en-US" sz="1800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E105CDBE-A5BE-85B5-8106-7579A4A59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85839"/>
            <a:ext cx="12192000" cy="4170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072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9F996-7D11-A275-F5C2-BC95B4877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-1209358"/>
            <a:ext cx="9404723" cy="332161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A8821-33EC-06CB-CDA8-E080AD6C2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4097215"/>
            <a:ext cx="8946541" cy="2151184"/>
          </a:xfrm>
        </p:spPr>
        <p:txBody>
          <a:bodyPr/>
          <a:lstStyle/>
          <a:p>
            <a:pPr marL="0" indent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 you can see there are  12 columns for the different ingredients in wine.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62EB826-9CE8-D24C-6BD5-96DFE9468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446" y="1567266"/>
            <a:ext cx="12192000" cy="1193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2923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4A8A6-D3FE-26B2-B2DF-B2ED082D3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-650868"/>
            <a:ext cx="9404723" cy="140053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C0BA6-A475-53D2-3626-EB912A435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4307541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Before I can start coding using the data I need to make sure all missing values or null values are dropped so that it is as clean as it can be moving forward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E14D77A-43C8-33F5-18D0-87A39950F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12627"/>
            <a:ext cx="12192000" cy="142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7157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36C6A15-4C53-587B-186B-84823332D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768ED4-3572-62C8-0A47-991E6EA7BA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b="0" dirty="0">
                <a:effectLst/>
              </a:rPr>
            </a:br>
            <a:br>
              <a:rPr lang="en-US" b="0" dirty="0">
                <a:effectLst/>
              </a:rPr>
            </a:b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 you see here the data sets are not equal in size , so we need to lower the white wine data to match the red 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7" name="Screen Recording 2022-11-20 at 9.18.34 PM">
            <a:hlinkClick r:id="" action="ppaction://media"/>
            <a:extLst>
              <a:ext uri="{FF2B5EF4-FFF2-40B4-BE49-F238E27FC236}">
                <a16:creationId xmlns:a16="http://schemas.microsoft.com/office/drawing/2014/main" id="{3F504FC6-42B9-6A0B-10E4-EFC50FA55C67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54675" y="2060576"/>
            <a:ext cx="4908222" cy="3468688"/>
          </a:xfrm>
        </p:spPr>
      </p:pic>
    </p:spTree>
    <p:extLst>
      <p:ext uri="{BB962C8B-B14F-4D97-AF65-F5344CB8AC3E}">
        <p14:creationId xmlns:p14="http://schemas.microsoft.com/office/powerpoint/2010/main" val="145293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3AB7318-73D9-BAE0-20BB-180A94250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-923365"/>
            <a:ext cx="9404723" cy="140053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F36A6FE-3289-008D-D43C-8FFEB9757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3628670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Because we do not want to be biased, we need to shuffle the data and make it equal to the red white data amount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5C87BFB-5058-A3DD-E1B6-C2D5144F0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5380"/>
            <a:ext cx="12192000" cy="123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8028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34AB9-3C8B-2D7F-56F6-FF9AF3C24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0"/>
            <a:ext cx="9404723" cy="140053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5B70F-BC06-50A5-89D0-A0536BB80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4760259"/>
            <a:ext cx="8946541" cy="4195481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b="0" dirty="0">
                <a:effectLst/>
              </a:rPr>
            </a:b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Before I can move on I needed to make sure the dataset for white and red wine was combined  so that I can work with one dataset moving forward.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BCD5384-CD87-F053-03AF-69B1C91EA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00530"/>
            <a:ext cx="12192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136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118046-93D9-E3F4-CCCF-99A434848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0EE8F7-0B93-2963-668C-042A8B77A3E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Here I wanted to see if there was any direct correlation to an individual ingredient  to quality.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D21DAD-DD2D-6DB0-6AE4-9C4AC2A647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C7F9F506-79BC-D8B8-5740-6B11ECC48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472" y="2015331"/>
            <a:ext cx="6601790" cy="4241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34145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{01DC0F02-368C-8649-B84D-CB86FA4680EC}tf10001062</Template>
  <TotalTime>199</TotalTime>
  <Words>601</Words>
  <Application>Microsoft Macintosh PowerPoint</Application>
  <PresentationFormat>Widescreen</PresentationFormat>
  <Paragraphs>26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Ion</vt:lpstr>
      <vt:lpstr>I choose this project because I thought it would be fun to look at and well, I like wine.   I wanted to see if there was a way to code red and white wines that have been graded for quality and see if we can write a code to predict quality based on that.  My reasoning behind it was to see if walking the aisles aimlessly was a thing of the past and could we simply see if certain a certain ingredient or ingredients have an effect on the quality of wine. That way if you were to look at the ingredients you could tell if it would be a high quality or not.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Here are my visuals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choose this project because I thought it would be fun to look at and well, I like wine.   I wanted to see if there was a way to code red and white wines that have been graded for quality and see if we can write a code to predict quality based on that.  My reasoning behind it was to see if walking the aisles aimlessly was a thing of the past and could we simply see if certain a certain ingredient or ingredients have an effect on the quality of wine. That way if you were to look at the ingredients you could tell if it would be a high quality or not.</dc:title>
  <dc:creator>Alex henthorne</dc:creator>
  <cp:lastModifiedBy>Alex henthorne</cp:lastModifiedBy>
  <cp:revision>2</cp:revision>
  <dcterms:created xsi:type="dcterms:W3CDTF">2022-11-23T01:39:21Z</dcterms:created>
  <dcterms:modified xsi:type="dcterms:W3CDTF">2022-11-23T04:58:34Z</dcterms:modified>
</cp:coreProperties>
</file>

<file path=docProps/thumbnail.jpeg>
</file>